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sldIdLst>
    <p:sldId id="256" r:id="rId2"/>
    <p:sldId id="258" r:id="rId3"/>
    <p:sldId id="257" r:id="rId4"/>
    <p:sldId id="264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F6E-F127-4239-ABCC-EF199522D36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DF-84AF-49B4-876B-62AD192B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5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F6E-F127-4239-ABCC-EF199522D36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DF-84AF-49B4-876B-62AD192B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F6E-F127-4239-ABCC-EF199522D36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DF-84AF-49B4-876B-62AD192B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48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F6E-F127-4239-ABCC-EF199522D36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DF-84AF-49B4-876B-62AD192B99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1664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F6E-F127-4239-ABCC-EF199522D36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DF-84AF-49B4-876B-62AD192B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89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F6E-F127-4239-ABCC-EF199522D36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DF-84AF-49B4-876B-62AD192B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35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F6E-F127-4239-ABCC-EF199522D36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DF-84AF-49B4-876B-62AD192B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03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F6E-F127-4239-ABCC-EF199522D36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DF-84AF-49B4-876B-62AD192B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48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F6E-F127-4239-ABCC-EF199522D36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DF-84AF-49B4-876B-62AD192B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7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F6E-F127-4239-ABCC-EF199522D36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DF-84AF-49B4-876B-62AD192B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7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F6E-F127-4239-ABCC-EF199522D36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DF-84AF-49B4-876B-62AD192B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4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F6E-F127-4239-ABCC-EF199522D36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DF-84AF-49B4-876B-62AD192B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3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F6E-F127-4239-ABCC-EF199522D36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DF-84AF-49B4-876B-62AD192B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0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F6E-F127-4239-ABCC-EF199522D36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DF-84AF-49B4-876B-62AD192B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F6E-F127-4239-ABCC-EF199522D36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DF-84AF-49B4-876B-62AD192B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3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F6E-F127-4239-ABCC-EF199522D36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DF-84AF-49B4-876B-62AD192B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9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AF6E-F127-4239-ABCC-EF199522D36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1CDF-84AF-49B4-876B-62AD192B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58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CABAF6E-F127-4239-ABCC-EF199522D36C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A1CDF-84AF-49B4-876B-62AD192B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155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  <p:sldLayoutId id="214748390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Prophesied Messiah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2 Peter 1:16-21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87254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208314"/>
            <a:ext cx="10511745" cy="5061857"/>
          </a:xfrm>
        </p:spPr>
        <p:txBody>
          <a:bodyPr>
            <a:noAutofit/>
          </a:bodyPr>
          <a:lstStyle/>
          <a:p>
            <a:r>
              <a:rPr lang="en-US" sz="4000" b="1" dirty="0"/>
              <a:t>1 in 100,000,000,000,000,000 </a:t>
            </a:r>
            <a:endParaRPr lang="en-US" sz="4000" b="1" dirty="0" smtClean="0"/>
          </a:p>
          <a:p>
            <a:r>
              <a:rPr lang="en-US" sz="4000" b="1" dirty="0" smtClean="0"/>
              <a:t>1 in 10,000,000,000,000,000,000,000,000,000,000,000,000,000,000,000,000,000,000,000,000,000,000,000,000,000,000,000,000,000,000,000,000,000,000,000,000,000,000,000,000,000,000,000,000,000,000,000,000,000,000,000,000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561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133" y="120210"/>
            <a:ext cx="9404723" cy="939663"/>
          </a:xfrm>
        </p:spPr>
        <p:txBody>
          <a:bodyPr/>
          <a:lstStyle/>
          <a:p>
            <a:pPr lvl="0" algn="ctr"/>
            <a:r>
              <a:rPr lang="en-US" sz="5400" dirty="0"/>
              <a:t>Prophesy: Birth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9774" y="1185212"/>
            <a:ext cx="5239876" cy="576262"/>
          </a:xfrm>
        </p:spPr>
        <p:txBody>
          <a:bodyPr/>
          <a:lstStyle/>
          <a:p>
            <a:pPr algn="ctr"/>
            <a:r>
              <a:rPr lang="en-US" dirty="0" smtClean="0"/>
              <a:t>Prophesy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9774" y="1886813"/>
            <a:ext cx="5239878" cy="48049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Seed of Abraham, Isaac, Jacob, Judah, Jesse, David – Gen 12:3; 17:19; 28:14; 49:9-10; Is 11:1, 10</a:t>
            </a:r>
          </a:p>
          <a:p>
            <a:r>
              <a:rPr lang="en-US" sz="2000" dirty="0" smtClean="0"/>
              <a:t>During Roman Empire – Dan 2 &amp; 7</a:t>
            </a:r>
          </a:p>
          <a:p>
            <a:r>
              <a:rPr lang="en-US" sz="2000" dirty="0" smtClean="0"/>
              <a:t>Born in Bethlehem – Micah 5:2</a:t>
            </a:r>
          </a:p>
          <a:p>
            <a:r>
              <a:rPr lang="en-US" sz="2000" dirty="0" smtClean="0"/>
              <a:t>Called out of Egypt – Hos 11:1</a:t>
            </a:r>
          </a:p>
          <a:p>
            <a:r>
              <a:rPr lang="en-US" sz="2000" dirty="0" smtClean="0"/>
              <a:t>Preceded by Elijah – Mal 4:5-6</a:t>
            </a:r>
          </a:p>
          <a:p>
            <a:r>
              <a:rPr lang="en-US" sz="2000" dirty="0" smtClean="0"/>
              <a:t>Virgin birth – Gen 3:15; Is 7:14</a:t>
            </a:r>
          </a:p>
          <a:p>
            <a:r>
              <a:rPr lang="en-US" sz="2000" dirty="0" smtClean="0"/>
              <a:t>Physical birth / son – Is 9:6-7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654494" y="1210974"/>
            <a:ext cx="6222314" cy="576262"/>
          </a:xfrm>
        </p:spPr>
        <p:txBody>
          <a:bodyPr/>
          <a:lstStyle/>
          <a:p>
            <a:pPr algn="ctr"/>
            <a:r>
              <a:rPr lang="en-US" dirty="0" smtClean="0"/>
              <a:t>Fulfillment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654494" y="1886813"/>
            <a:ext cx="6222314" cy="4804932"/>
          </a:xfrm>
        </p:spPr>
        <p:txBody>
          <a:bodyPr/>
          <a:lstStyle/>
          <a:p>
            <a:r>
              <a:rPr lang="en-US" sz="2000" dirty="0"/>
              <a:t>Seed of Abraham, Isaac, Jacob, Judah, Jesse, David – </a:t>
            </a:r>
            <a:r>
              <a:rPr lang="en-US" sz="2000" dirty="0"/>
              <a:t>Gal </a:t>
            </a:r>
            <a:r>
              <a:rPr lang="en-US" sz="2000" dirty="0" smtClean="0"/>
              <a:t>3:16; 26-28; Rm 9:7; </a:t>
            </a:r>
            <a:r>
              <a:rPr lang="en-US" sz="2000" dirty="0" err="1" smtClean="0"/>
              <a:t>Heb</a:t>
            </a:r>
            <a:r>
              <a:rPr lang="en-US" sz="2000" dirty="0" smtClean="0"/>
              <a:t> 11:18; </a:t>
            </a:r>
            <a:r>
              <a:rPr lang="en-US" sz="2000" dirty="0" err="1" smtClean="0"/>
              <a:t>Lk</a:t>
            </a:r>
            <a:r>
              <a:rPr lang="en-US" sz="2000" dirty="0" smtClean="0"/>
              <a:t> 3:32-34; Mt 1:1; 9:27; </a:t>
            </a:r>
            <a:r>
              <a:rPr lang="en-US" sz="2000" dirty="0" err="1" smtClean="0"/>
              <a:t>Jn</a:t>
            </a:r>
            <a:r>
              <a:rPr lang="en-US" sz="2000" dirty="0" smtClean="0"/>
              <a:t> 7:42</a:t>
            </a:r>
          </a:p>
          <a:p>
            <a:r>
              <a:rPr lang="en-US" sz="2000" dirty="0" smtClean="0"/>
              <a:t>During </a:t>
            </a:r>
            <a:r>
              <a:rPr lang="en-US" sz="2000" dirty="0"/>
              <a:t>Roman </a:t>
            </a:r>
            <a:r>
              <a:rPr lang="en-US" sz="2000" dirty="0" smtClean="0"/>
              <a:t>Empire </a:t>
            </a:r>
            <a:r>
              <a:rPr lang="en-US" sz="2000" dirty="0"/>
              <a:t>– </a:t>
            </a:r>
            <a:r>
              <a:rPr lang="en-US" sz="2000" dirty="0" smtClean="0"/>
              <a:t>Gospels</a:t>
            </a:r>
            <a:endParaRPr lang="en-US" sz="2000" dirty="0"/>
          </a:p>
          <a:p>
            <a:r>
              <a:rPr lang="en-US" sz="2000" dirty="0"/>
              <a:t>Born in Bethlehem – </a:t>
            </a:r>
            <a:r>
              <a:rPr lang="en-US" sz="2000" dirty="0" smtClean="0"/>
              <a:t>Mt 2:1-6; </a:t>
            </a:r>
            <a:r>
              <a:rPr lang="en-US" sz="2000" dirty="0" err="1" smtClean="0"/>
              <a:t>Jn</a:t>
            </a:r>
            <a:r>
              <a:rPr lang="en-US" sz="2000" dirty="0" smtClean="0"/>
              <a:t> 7:42</a:t>
            </a:r>
            <a:endParaRPr lang="en-US" sz="2000" dirty="0"/>
          </a:p>
          <a:p>
            <a:r>
              <a:rPr lang="en-US" sz="2000" dirty="0"/>
              <a:t>Called out of Egypt – </a:t>
            </a:r>
            <a:r>
              <a:rPr lang="en-US" sz="2000" dirty="0" smtClean="0"/>
              <a:t>Mt 2:15</a:t>
            </a:r>
            <a:endParaRPr lang="en-US" sz="2000" dirty="0"/>
          </a:p>
          <a:p>
            <a:r>
              <a:rPr lang="en-US" sz="2000" dirty="0"/>
              <a:t>Preceded by Elijah </a:t>
            </a:r>
            <a:r>
              <a:rPr lang="en-US" sz="2000" dirty="0" smtClean="0"/>
              <a:t>– Mt </a:t>
            </a:r>
            <a:r>
              <a:rPr lang="en-US" sz="2000" dirty="0"/>
              <a:t>11:10; Mk 1:2; </a:t>
            </a:r>
            <a:r>
              <a:rPr lang="en-US" sz="2000" dirty="0" err="1"/>
              <a:t>Jn</a:t>
            </a:r>
            <a:r>
              <a:rPr lang="en-US" sz="2000" dirty="0"/>
              <a:t> 3:4</a:t>
            </a:r>
            <a:endParaRPr lang="en-US" sz="2000" dirty="0"/>
          </a:p>
          <a:p>
            <a:r>
              <a:rPr lang="en-US" sz="2000" dirty="0"/>
              <a:t>Virgin birth – </a:t>
            </a:r>
            <a:r>
              <a:rPr lang="en-US" sz="2000" dirty="0"/>
              <a:t>Gal </a:t>
            </a:r>
            <a:r>
              <a:rPr lang="en-US" sz="2000" dirty="0" smtClean="0"/>
              <a:t>4:4-5; Mt </a:t>
            </a:r>
            <a:r>
              <a:rPr lang="en-US" sz="2000" dirty="0"/>
              <a:t>1:18-23; </a:t>
            </a:r>
            <a:r>
              <a:rPr lang="en-US" sz="2000" dirty="0" err="1"/>
              <a:t>Lk</a:t>
            </a:r>
            <a:r>
              <a:rPr lang="en-US" sz="2000" dirty="0"/>
              <a:t> 1:35</a:t>
            </a:r>
            <a:endParaRPr lang="en-US" sz="2000" dirty="0"/>
          </a:p>
          <a:p>
            <a:r>
              <a:rPr lang="en-US" sz="2000" dirty="0"/>
              <a:t>Physical birth / son – </a:t>
            </a:r>
            <a:r>
              <a:rPr lang="en-US" sz="2000" dirty="0" err="1"/>
              <a:t>Jn</a:t>
            </a:r>
            <a:r>
              <a:rPr lang="en-US" sz="2000" dirty="0"/>
              <a:t> 1; I Tim 3:16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7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7" grpId="0" build="p"/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158804"/>
            <a:ext cx="9404723" cy="1400530"/>
          </a:xfrm>
        </p:spPr>
        <p:txBody>
          <a:bodyPr/>
          <a:lstStyle/>
          <a:p>
            <a:r>
              <a:rPr lang="en-US" sz="4400" dirty="0"/>
              <a:t>Prophesy: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284514"/>
            <a:ext cx="11473543" cy="5323115"/>
          </a:xfrm>
        </p:spPr>
        <p:txBody>
          <a:bodyPr>
            <a:normAutofit lnSpcReduction="10000"/>
          </a:bodyPr>
          <a:lstStyle/>
          <a:p>
            <a:pPr marL="342900" lvl="1" indent="-342900"/>
            <a:r>
              <a:rPr lang="en-US" sz="2800" dirty="0"/>
              <a:t>First </a:t>
            </a:r>
            <a:r>
              <a:rPr lang="en-US" sz="2800" dirty="0" smtClean="0"/>
              <a:t>born, bless </a:t>
            </a:r>
            <a:r>
              <a:rPr lang="en-US" sz="2800" dirty="0"/>
              <a:t>all </a:t>
            </a:r>
            <a:r>
              <a:rPr lang="en-US" sz="2800" dirty="0" smtClean="0"/>
              <a:t>nations, </a:t>
            </a:r>
            <a:r>
              <a:rPr lang="en-US" sz="2800" dirty="0"/>
              <a:t>Lord’s </a:t>
            </a:r>
            <a:r>
              <a:rPr lang="en-US" sz="2800" dirty="0" smtClean="0"/>
              <a:t>begotten, all </a:t>
            </a:r>
            <a:r>
              <a:rPr lang="en-US" sz="2800" dirty="0"/>
              <a:t>nations </a:t>
            </a:r>
            <a:r>
              <a:rPr lang="en-US" sz="2800" dirty="0" smtClean="0"/>
              <a:t>inheritance</a:t>
            </a:r>
            <a:r>
              <a:rPr lang="en-US" sz="2800" dirty="0"/>
              <a:t>, </a:t>
            </a:r>
            <a:r>
              <a:rPr lang="en-US" sz="2800" dirty="0"/>
              <a:t>Name endure </a:t>
            </a:r>
            <a:r>
              <a:rPr lang="en-US" sz="2800" dirty="0"/>
              <a:t>forever, made a Little </a:t>
            </a:r>
            <a:r>
              <a:rPr lang="en-US" sz="2800" dirty="0"/>
              <a:t>lower than </a:t>
            </a:r>
            <a:r>
              <a:rPr lang="en-US" sz="2800" dirty="0" smtClean="0"/>
              <a:t>angels, all </a:t>
            </a:r>
            <a:r>
              <a:rPr lang="en-US" sz="2800" dirty="0"/>
              <a:t>things under </a:t>
            </a:r>
            <a:r>
              <a:rPr lang="en-US" sz="2800" dirty="0" smtClean="0"/>
              <a:t>His feet, </a:t>
            </a:r>
            <a:r>
              <a:rPr lang="en-US" sz="2800" dirty="0"/>
              <a:t>t</a:t>
            </a:r>
            <a:r>
              <a:rPr lang="en-US" sz="2800" dirty="0" smtClean="0"/>
              <a:t>hrone </a:t>
            </a:r>
            <a:r>
              <a:rPr lang="en-US" sz="2800" dirty="0"/>
              <a:t>is </a:t>
            </a:r>
            <a:r>
              <a:rPr lang="en-US" sz="2800" dirty="0" smtClean="0"/>
              <a:t>forever, loves righteousness, hates wickedness, creator, unchanged, </a:t>
            </a:r>
            <a:r>
              <a:rPr lang="en-US" sz="2800" dirty="0"/>
              <a:t>never </a:t>
            </a:r>
            <a:r>
              <a:rPr lang="en-US" sz="2800" dirty="0" smtClean="0"/>
              <a:t>failing, </a:t>
            </a:r>
            <a:r>
              <a:rPr lang="en-US" sz="2800" dirty="0"/>
              <a:t>King of kings, kingdom </a:t>
            </a:r>
            <a:r>
              <a:rPr lang="en-US" sz="2800" dirty="0" smtClean="0"/>
              <a:t>endure </a:t>
            </a:r>
            <a:r>
              <a:rPr lang="en-US" sz="2800" dirty="0"/>
              <a:t>forever, </a:t>
            </a:r>
            <a:r>
              <a:rPr lang="en-US" sz="2800" dirty="0" smtClean="0"/>
              <a:t>sit down at the right </a:t>
            </a:r>
            <a:r>
              <a:rPr lang="en-US" sz="2800" dirty="0"/>
              <a:t>hand of </a:t>
            </a:r>
            <a:r>
              <a:rPr lang="en-US" sz="2800" dirty="0" smtClean="0"/>
              <a:t>God, </a:t>
            </a:r>
            <a:r>
              <a:rPr lang="en-US" sz="2800" dirty="0"/>
              <a:t>enemies </a:t>
            </a:r>
            <a:r>
              <a:rPr lang="en-US" sz="2800" dirty="0" smtClean="0"/>
              <a:t>footstool, government on His </a:t>
            </a:r>
            <a:r>
              <a:rPr lang="en-US" sz="2800" dirty="0"/>
              <a:t>shoulders, establish judgment and justice, </a:t>
            </a:r>
            <a:r>
              <a:rPr lang="en-US" sz="2800" dirty="0" smtClean="0"/>
              <a:t>kingdom has no end, </a:t>
            </a:r>
            <a:r>
              <a:rPr lang="en-US" sz="2800" dirty="0"/>
              <a:t>s</a:t>
            </a:r>
            <a:r>
              <a:rPr lang="en-US" sz="2800" dirty="0" smtClean="0"/>
              <a:t>pirit </a:t>
            </a:r>
            <a:r>
              <a:rPr lang="en-US" sz="2800" dirty="0"/>
              <a:t>of Lord, righteousness, </a:t>
            </a:r>
            <a:r>
              <a:rPr lang="en-US" sz="2800" dirty="0" smtClean="0"/>
              <a:t>understanding</a:t>
            </a:r>
            <a:r>
              <a:rPr lang="en-US" sz="2800" dirty="0"/>
              <a:t>, </a:t>
            </a:r>
            <a:r>
              <a:rPr lang="en-US" sz="2800" dirty="0" smtClean="0"/>
              <a:t>mighty, judge </a:t>
            </a:r>
            <a:r>
              <a:rPr lang="en-US" sz="2800" dirty="0"/>
              <a:t>by words </a:t>
            </a:r>
            <a:r>
              <a:rPr lang="en-US" sz="2800" dirty="0"/>
              <a:t>H</a:t>
            </a:r>
            <a:r>
              <a:rPr lang="en-US" sz="2800" dirty="0" smtClean="0"/>
              <a:t>e hears, brings </a:t>
            </a:r>
            <a:r>
              <a:rPr lang="en-US" sz="2800" dirty="0"/>
              <a:t>justice and truth, not discouraged, not boastful or loud, </a:t>
            </a:r>
            <a:r>
              <a:rPr lang="en-US" sz="2800" dirty="0" smtClean="0"/>
              <a:t>open </a:t>
            </a:r>
            <a:r>
              <a:rPr lang="en-US" sz="2800" dirty="0"/>
              <a:t>blind eyes, free </a:t>
            </a:r>
            <a:r>
              <a:rPr lang="en-US" sz="2800" dirty="0" smtClean="0"/>
              <a:t>prisoners, </a:t>
            </a:r>
            <a:r>
              <a:rPr lang="en-US" sz="2800" dirty="0"/>
              <a:t>save all ends of earth, every knee bow, every tongue confess, men be ashamed and incensed against him, he will teach </a:t>
            </a:r>
            <a:r>
              <a:rPr lang="en-US" sz="2800" dirty="0" smtClean="0"/>
              <a:t>righteousness…</a:t>
            </a:r>
            <a:endParaRPr lang="en-US" sz="2800" dirty="0"/>
          </a:p>
          <a:p>
            <a:pPr marL="342900" lvl="1" indent="-342900"/>
            <a:endParaRPr lang="en-US" sz="2800" dirty="0"/>
          </a:p>
          <a:p>
            <a:pPr marL="342900" lvl="1" indent="-342900"/>
            <a:endParaRPr lang="en-US" sz="2800" dirty="0"/>
          </a:p>
          <a:p>
            <a:pPr marL="342900" lvl="1" indent="-342900"/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248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133" y="120210"/>
            <a:ext cx="9404723" cy="939663"/>
          </a:xfrm>
        </p:spPr>
        <p:txBody>
          <a:bodyPr/>
          <a:lstStyle/>
          <a:p>
            <a:pPr lvl="0" algn="ctr"/>
            <a:r>
              <a:rPr lang="en-US" sz="5400" dirty="0"/>
              <a:t>Prophesy: </a:t>
            </a:r>
            <a:r>
              <a:rPr lang="en-US" sz="5400" dirty="0" smtClean="0"/>
              <a:t>Ministry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9774" y="1185212"/>
            <a:ext cx="5239876" cy="576262"/>
          </a:xfrm>
        </p:spPr>
        <p:txBody>
          <a:bodyPr/>
          <a:lstStyle/>
          <a:p>
            <a:pPr algn="ctr"/>
            <a:r>
              <a:rPr lang="en-US" dirty="0" smtClean="0"/>
              <a:t>Prophesy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9774" y="1886813"/>
            <a:ext cx="5239878" cy="4804932"/>
          </a:xfrm>
        </p:spPr>
        <p:txBody>
          <a:bodyPr>
            <a:normAutofit/>
          </a:bodyPr>
          <a:lstStyle/>
          <a:p>
            <a:r>
              <a:rPr lang="en-US" dirty="0"/>
              <a:t>Priest after the order of </a:t>
            </a:r>
            <a:r>
              <a:rPr lang="en-US" dirty="0" smtClean="0"/>
              <a:t>Melchizedek – </a:t>
            </a:r>
            <a:r>
              <a:rPr lang="en-US" dirty="0"/>
              <a:t>Gen 14:18; Ps 110:4 </a:t>
            </a:r>
            <a:endParaRPr lang="en-US" dirty="0" smtClean="0"/>
          </a:p>
          <a:p>
            <a:pPr marL="342900" lvl="1" indent="-342900"/>
            <a:r>
              <a:rPr lang="en-US" sz="1800" dirty="0"/>
              <a:t>Sent by Farther to speak His word.  Whoever will not hear must bear his sin</a:t>
            </a:r>
            <a:r>
              <a:rPr lang="en-US" sz="1800" dirty="0"/>
              <a:t>. </a:t>
            </a:r>
            <a:r>
              <a:rPr lang="en-US" sz="1800" dirty="0"/>
              <a:t>– </a:t>
            </a:r>
            <a:r>
              <a:rPr lang="en-US" sz="1800" dirty="0" err="1" smtClean="0"/>
              <a:t>Deut</a:t>
            </a:r>
            <a:r>
              <a:rPr lang="en-US" sz="1800" dirty="0" smtClean="0"/>
              <a:t> 18:18-19</a:t>
            </a:r>
            <a:endParaRPr lang="en-US" sz="1800" dirty="0"/>
          </a:p>
          <a:p>
            <a:pPr marL="342900" lvl="1" indent="-342900"/>
            <a:r>
              <a:rPr lang="en-US" sz="1800" dirty="0"/>
              <a:t>Hated without cause, stranger to brethren, driven by </a:t>
            </a:r>
            <a:r>
              <a:rPr lang="en-US" sz="1800" dirty="0" smtClean="0"/>
              <a:t>zeal </a:t>
            </a:r>
            <a:r>
              <a:rPr lang="en-US" sz="1800" dirty="0"/>
              <a:t>for Lord’s </a:t>
            </a:r>
            <a:r>
              <a:rPr lang="en-US" sz="1800" dirty="0"/>
              <a:t>house – </a:t>
            </a:r>
            <a:r>
              <a:rPr lang="en-US" sz="1800" dirty="0"/>
              <a:t>Ps 69:4, 8-9, 14 </a:t>
            </a:r>
            <a:endParaRPr lang="en-US" sz="1800" dirty="0" smtClean="0"/>
          </a:p>
          <a:p>
            <a:pPr marL="342900" lvl="1" indent="-342900"/>
            <a:r>
              <a:rPr lang="en-US" dirty="0" smtClean="0"/>
              <a:t>Rejected cornerstone– Ps 118:22-23; Is 8:14; Is 28:16</a:t>
            </a:r>
          </a:p>
          <a:p>
            <a:r>
              <a:rPr lang="en-US" dirty="0"/>
              <a:t>Preach to poor / captives, heal brokenhearted, comfort all who morn</a:t>
            </a:r>
            <a:r>
              <a:rPr lang="en-US" dirty="0" smtClean="0"/>
              <a:t>– </a:t>
            </a:r>
            <a:r>
              <a:rPr lang="en-US" dirty="0"/>
              <a:t>Is 61:1-3 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654494" y="1210974"/>
            <a:ext cx="6222314" cy="576262"/>
          </a:xfrm>
        </p:spPr>
        <p:txBody>
          <a:bodyPr/>
          <a:lstStyle/>
          <a:p>
            <a:pPr algn="ctr"/>
            <a:r>
              <a:rPr lang="en-US" dirty="0" smtClean="0"/>
              <a:t>Fulfillment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654494" y="1886813"/>
            <a:ext cx="6222314" cy="4804932"/>
          </a:xfrm>
        </p:spPr>
        <p:txBody>
          <a:bodyPr/>
          <a:lstStyle/>
          <a:p>
            <a:r>
              <a:rPr lang="en-US" dirty="0"/>
              <a:t>Priest after the order of Melchizedek – </a:t>
            </a:r>
            <a:r>
              <a:rPr lang="en-US" dirty="0" err="1" smtClean="0"/>
              <a:t>Heb</a:t>
            </a:r>
            <a:r>
              <a:rPr lang="en-US" dirty="0" smtClean="0"/>
              <a:t> 7:20-22</a:t>
            </a:r>
            <a:endParaRPr lang="en-US" dirty="0"/>
          </a:p>
          <a:p>
            <a:pPr marL="342900" lvl="1" indent="-342900"/>
            <a:r>
              <a:rPr lang="en-US" sz="1800" dirty="0"/>
              <a:t>Sent by Farther to speak His word.  Whoever will not hear must bear his sin. – </a:t>
            </a:r>
            <a:r>
              <a:rPr lang="en-US" sz="1800" dirty="0" smtClean="0"/>
              <a:t>Acts 3:22-23</a:t>
            </a:r>
            <a:endParaRPr lang="en-US" sz="1800" dirty="0"/>
          </a:p>
          <a:p>
            <a:pPr marL="342900" lvl="1" indent="-342900"/>
            <a:r>
              <a:rPr lang="en-US" sz="1800" dirty="0" smtClean="0"/>
              <a:t>Hated without cause, stranger to brethren, driven by zeal for Lord’s house – </a:t>
            </a:r>
            <a:r>
              <a:rPr lang="en-US" sz="1800" dirty="0" err="1"/>
              <a:t>Jn</a:t>
            </a:r>
            <a:r>
              <a:rPr lang="en-US" sz="1800" dirty="0"/>
              <a:t> </a:t>
            </a:r>
            <a:r>
              <a:rPr lang="en-US" sz="1800" dirty="0" smtClean="0"/>
              <a:t>15:25; </a:t>
            </a:r>
            <a:r>
              <a:rPr lang="en-US" sz="1800" dirty="0" err="1"/>
              <a:t>Jn</a:t>
            </a:r>
            <a:r>
              <a:rPr lang="en-US" sz="1800" dirty="0"/>
              <a:t> </a:t>
            </a:r>
            <a:r>
              <a:rPr lang="en-US" sz="1800" dirty="0" smtClean="0"/>
              <a:t>2:17</a:t>
            </a:r>
          </a:p>
          <a:p>
            <a:pPr marL="342900" lvl="1" indent="-342900"/>
            <a:r>
              <a:rPr lang="en-US" sz="1800" dirty="0" smtClean="0"/>
              <a:t>Rejected </a:t>
            </a:r>
            <a:r>
              <a:rPr lang="en-US" sz="1800" dirty="0"/>
              <a:t>cornerstone– </a:t>
            </a:r>
            <a:r>
              <a:rPr lang="en-US" sz="1800" dirty="0"/>
              <a:t>Mt 21:42-43; Acts 4:11-12; Mk 12:10; 1 Pet 2:6-8; Rm 9:33</a:t>
            </a:r>
          </a:p>
          <a:p>
            <a:r>
              <a:rPr lang="en-US" dirty="0"/>
              <a:t>Preach to poor / captives, heal brokenhearted, comfort all who morn</a:t>
            </a:r>
            <a:r>
              <a:rPr lang="en-US" dirty="0" smtClean="0"/>
              <a:t>– </a:t>
            </a:r>
            <a:r>
              <a:rPr lang="en-US" dirty="0"/>
              <a:t>Mt 11:2-6; </a:t>
            </a:r>
            <a:r>
              <a:rPr lang="en-US" dirty="0" err="1"/>
              <a:t>Lk</a:t>
            </a:r>
            <a:r>
              <a:rPr lang="en-US" dirty="0"/>
              <a:t> 4:17-21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7" grpId="0" build="p"/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133" y="120210"/>
            <a:ext cx="9404723" cy="939663"/>
          </a:xfrm>
        </p:spPr>
        <p:txBody>
          <a:bodyPr/>
          <a:lstStyle/>
          <a:p>
            <a:pPr lvl="0" algn="ctr"/>
            <a:r>
              <a:rPr lang="en-US" sz="5400" dirty="0"/>
              <a:t>Prophesy: </a:t>
            </a:r>
            <a:r>
              <a:rPr lang="en-US" sz="5400" dirty="0" smtClean="0"/>
              <a:t>Death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9774" y="1185212"/>
            <a:ext cx="5239876" cy="576262"/>
          </a:xfrm>
        </p:spPr>
        <p:txBody>
          <a:bodyPr/>
          <a:lstStyle/>
          <a:p>
            <a:pPr algn="ctr"/>
            <a:r>
              <a:rPr lang="en-US" dirty="0" smtClean="0"/>
              <a:t>Prophesy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9774" y="1886813"/>
            <a:ext cx="5239878" cy="48049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Friend will betray– Ps 41:9; 55:12-14</a:t>
            </a:r>
          </a:p>
          <a:p>
            <a:pPr marL="342900" lvl="1" indent="-342900"/>
            <a:r>
              <a:rPr lang="en-US" sz="2000" dirty="0"/>
              <a:t>Bones unbroken, hands and feet / side pierced, parted garments (lots</a:t>
            </a:r>
            <a:r>
              <a:rPr lang="en-US" sz="2000" dirty="0" smtClean="0"/>
              <a:t>) – </a:t>
            </a:r>
            <a:r>
              <a:rPr lang="en-US" sz="2000" dirty="0"/>
              <a:t>Ps </a:t>
            </a:r>
            <a:r>
              <a:rPr lang="en-US" sz="2000" dirty="0" smtClean="0"/>
              <a:t>22:18; 34:20; </a:t>
            </a:r>
            <a:r>
              <a:rPr lang="en-US" sz="2000" dirty="0" err="1" smtClean="0"/>
              <a:t>Zech</a:t>
            </a:r>
            <a:r>
              <a:rPr lang="en-US" sz="2000" dirty="0" smtClean="0"/>
              <a:t> 12:10; </a:t>
            </a:r>
            <a:r>
              <a:rPr lang="en-US" sz="2000" dirty="0" err="1"/>
              <a:t>Num</a:t>
            </a:r>
            <a:r>
              <a:rPr lang="en-US" sz="2000" dirty="0"/>
              <a:t> 9:12; Ex </a:t>
            </a:r>
            <a:r>
              <a:rPr lang="en-US" sz="2000" dirty="0" smtClean="0"/>
              <a:t>12:46</a:t>
            </a:r>
          </a:p>
          <a:p>
            <a:pPr marL="342900" lvl="1" indent="-342900"/>
            <a:r>
              <a:rPr lang="en-US" sz="2000" dirty="0"/>
              <a:t>Soul exceedingly sorrowful &amp; given vinegar in </a:t>
            </a:r>
            <a:r>
              <a:rPr lang="en-US" sz="2000" dirty="0" smtClean="0"/>
              <a:t>thirst – </a:t>
            </a:r>
            <a:r>
              <a:rPr lang="en-US" sz="2000" dirty="0"/>
              <a:t>Ps 69:20-21 </a:t>
            </a:r>
            <a:endParaRPr lang="en-US" sz="2000" dirty="0" smtClean="0"/>
          </a:p>
          <a:p>
            <a:pPr marL="342900" lvl="1" indent="-342900"/>
            <a:r>
              <a:rPr lang="en-US" sz="2000" dirty="0" smtClean="0"/>
              <a:t>Suffering servant – Is 53</a:t>
            </a:r>
          </a:p>
          <a:p>
            <a:r>
              <a:rPr lang="en-US" sz="2000" dirty="0" smtClean="0"/>
              <a:t>Riding on Colt </a:t>
            </a:r>
            <a:r>
              <a:rPr lang="en-US" sz="2000" dirty="0"/>
              <a:t>/ </a:t>
            </a:r>
            <a:r>
              <a:rPr lang="en-US" sz="2000" dirty="0" smtClean="0"/>
              <a:t>Donkey– </a:t>
            </a:r>
            <a:r>
              <a:rPr lang="en-US" sz="2000" dirty="0" err="1" smtClean="0"/>
              <a:t>Zech</a:t>
            </a:r>
            <a:r>
              <a:rPr lang="en-US" sz="2000" dirty="0" smtClean="0"/>
              <a:t> 9:9</a:t>
            </a:r>
          </a:p>
          <a:p>
            <a:pPr marL="342900" lvl="1" indent="-342900"/>
            <a:r>
              <a:rPr lang="en-US" sz="2000" dirty="0"/>
              <a:t>Followers be scattered at </a:t>
            </a:r>
            <a:r>
              <a:rPr lang="en-US" sz="2000" dirty="0" smtClean="0"/>
              <a:t>death – </a:t>
            </a:r>
            <a:r>
              <a:rPr lang="en-US" sz="2000" dirty="0" err="1" smtClean="0"/>
              <a:t>Zech</a:t>
            </a:r>
            <a:r>
              <a:rPr lang="en-US" sz="2000" dirty="0" smtClean="0"/>
              <a:t> 13:7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654494" y="1210974"/>
            <a:ext cx="6222314" cy="576262"/>
          </a:xfrm>
        </p:spPr>
        <p:txBody>
          <a:bodyPr/>
          <a:lstStyle/>
          <a:p>
            <a:pPr algn="ctr"/>
            <a:r>
              <a:rPr lang="en-US" dirty="0" smtClean="0"/>
              <a:t>Fulfillment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654494" y="1886813"/>
            <a:ext cx="6222314" cy="4804932"/>
          </a:xfrm>
        </p:spPr>
        <p:txBody>
          <a:bodyPr/>
          <a:lstStyle/>
          <a:p>
            <a:r>
              <a:rPr lang="en-US" sz="2000" dirty="0" smtClean="0"/>
              <a:t>Friend will betray – </a:t>
            </a:r>
            <a:r>
              <a:rPr lang="en-US" sz="2000" dirty="0" err="1"/>
              <a:t>Jn</a:t>
            </a:r>
            <a:r>
              <a:rPr lang="en-US" sz="2000" dirty="0"/>
              <a:t> 13:18; Act 1:16</a:t>
            </a:r>
            <a:endParaRPr lang="en-US" sz="2000" dirty="0" smtClean="0"/>
          </a:p>
          <a:p>
            <a:pPr marL="342900" lvl="1" indent="-342900"/>
            <a:r>
              <a:rPr lang="en-US" sz="2000" dirty="0"/>
              <a:t>Bones unbroken, hands and feet / side pierced, parted garments (lots</a:t>
            </a:r>
            <a:r>
              <a:rPr lang="en-US" sz="2000" dirty="0" smtClean="0"/>
              <a:t>) – </a:t>
            </a:r>
            <a:r>
              <a:rPr lang="en-US" sz="2000" dirty="0" err="1"/>
              <a:t>Jn</a:t>
            </a:r>
            <a:r>
              <a:rPr lang="en-US" sz="2000" dirty="0"/>
              <a:t> </a:t>
            </a:r>
            <a:r>
              <a:rPr lang="en-US" sz="2000" dirty="0" smtClean="0"/>
              <a:t>19:23-24; </a:t>
            </a:r>
            <a:r>
              <a:rPr lang="en-US" sz="2000" dirty="0"/>
              <a:t>36-37; Mt 27:35</a:t>
            </a:r>
            <a:endParaRPr lang="en-US" sz="2000" dirty="0" smtClean="0"/>
          </a:p>
          <a:p>
            <a:pPr marL="342900" lvl="1" indent="-342900"/>
            <a:r>
              <a:rPr lang="en-US" sz="2000" dirty="0"/>
              <a:t>Soul exceedingly sorrowful &amp; given vinegar in </a:t>
            </a:r>
            <a:r>
              <a:rPr lang="en-US" sz="2000" dirty="0" smtClean="0"/>
              <a:t>thirst – </a:t>
            </a:r>
            <a:r>
              <a:rPr lang="en-US" sz="2000" dirty="0"/>
              <a:t>Mt 26:38, 27:34; </a:t>
            </a:r>
            <a:r>
              <a:rPr lang="en-US" sz="2000" dirty="0" err="1"/>
              <a:t>Jn</a:t>
            </a:r>
            <a:r>
              <a:rPr lang="en-US" sz="2000" dirty="0"/>
              <a:t> </a:t>
            </a:r>
            <a:r>
              <a:rPr lang="en-US" sz="2000" dirty="0" smtClean="0"/>
              <a:t>19:28-29</a:t>
            </a:r>
          </a:p>
          <a:p>
            <a:pPr marL="342900" lvl="1" indent="-342900"/>
            <a:r>
              <a:rPr lang="en-US" sz="2000" dirty="0"/>
              <a:t>Suffering servant – </a:t>
            </a:r>
            <a:r>
              <a:rPr lang="en-US" sz="2000" dirty="0" err="1"/>
              <a:t>Jn</a:t>
            </a:r>
            <a:r>
              <a:rPr lang="en-US" sz="2000" dirty="0"/>
              <a:t> 1;29; Acts 8:32-35; 1 Pet 2:22; </a:t>
            </a:r>
            <a:r>
              <a:rPr lang="en-US" sz="2000" dirty="0" err="1"/>
              <a:t>Lk</a:t>
            </a:r>
            <a:r>
              <a:rPr lang="en-US" sz="2000" dirty="0"/>
              <a:t> </a:t>
            </a:r>
            <a:r>
              <a:rPr lang="en-US" sz="2000" dirty="0" smtClean="0"/>
              <a:t>22:37</a:t>
            </a:r>
          </a:p>
          <a:p>
            <a:r>
              <a:rPr lang="en-US" sz="2000" dirty="0"/>
              <a:t>Riding on Colt / Donkey– </a:t>
            </a:r>
            <a:r>
              <a:rPr lang="en-US" sz="2000" dirty="0"/>
              <a:t>Mt 21:1-5; </a:t>
            </a:r>
            <a:r>
              <a:rPr lang="en-US" sz="2000" dirty="0" err="1"/>
              <a:t>Jn</a:t>
            </a:r>
            <a:r>
              <a:rPr lang="en-US" sz="2000" dirty="0"/>
              <a:t> </a:t>
            </a:r>
            <a:r>
              <a:rPr lang="en-US" sz="2000" dirty="0" smtClean="0"/>
              <a:t>12:14</a:t>
            </a:r>
          </a:p>
          <a:p>
            <a:pPr marL="342900" lvl="1" indent="-342900"/>
            <a:r>
              <a:rPr lang="en-US" sz="2000" dirty="0"/>
              <a:t>Followers be scattered at </a:t>
            </a:r>
            <a:r>
              <a:rPr lang="en-US" sz="2000" dirty="0" smtClean="0"/>
              <a:t>death – </a:t>
            </a:r>
            <a:r>
              <a:rPr lang="en-US" sz="2000" dirty="0"/>
              <a:t>Mt 26:31; Mk 14:27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8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7" grpId="0" build="p"/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133" y="120210"/>
            <a:ext cx="9404723" cy="939663"/>
          </a:xfrm>
        </p:spPr>
        <p:txBody>
          <a:bodyPr/>
          <a:lstStyle/>
          <a:p>
            <a:pPr lvl="0" algn="ctr"/>
            <a:r>
              <a:rPr lang="en-US" sz="5400" dirty="0"/>
              <a:t>Prophesy: </a:t>
            </a:r>
            <a:r>
              <a:rPr lang="en-US" sz="5400" dirty="0" smtClean="0"/>
              <a:t>Resurrection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9774" y="1185212"/>
            <a:ext cx="5239876" cy="576262"/>
          </a:xfrm>
        </p:spPr>
        <p:txBody>
          <a:bodyPr/>
          <a:lstStyle/>
          <a:p>
            <a:pPr algn="ctr"/>
            <a:r>
              <a:rPr lang="en-US" dirty="0" smtClean="0"/>
              <a:t>Prophesy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9774" y="1886813"/>
            <a:ext cx="5239878" cy="48049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Bruise </a:t>
            </a:r>
            <a:r>
              <a:rPr lang="en-US" sz="2000" dirty="0"/>
              <a:t>Satan’s head </a:t>
            </a:r>
            <a:r>
              <a:rPr lang="en-US" sz="2000" dirty="0" smtClean="0"/>
              <a:t>– Gen 3:15</a:t>
            </a:r>
          </a:p>
          <a:p>
            <a:r>
              <a:rPr lang="en-US" sz="2000" dirty="0"/>
              <a:t>Not leave </a:t>
            </a:r>
            <a:r>
              <a:rPr lang="en-US" sz="2000" dirty="0" smtClean="0"/>
              <a:t>soul </a:t>
            </a:r>
            <a:r>
              <a:rPr lang="en-US" sz="2000" dirty="0"/>
              <a:t>in </a:t>
            </a:r>
            <a:r>
              <a:rPr lang="en-US" sz="2000" dirty="0" err="1"/>
              <a:t>Sheol</a:t>
            </a:r>
            <a:r>
              <a:rPr lang="en-US" sz="2000" dirty="0"/>
              <a:t> </a:t>
            </a:r>
            <a:r>
              <a:rPr lang="en-US" sz="2000" dirty="0" smtClean="0"/>
              <a:t>– Ps 16:10; Ps 30:3</a:t>
            </a:r>
          </a:p>
          <a:p>
            <a:pPr marL="342900" lvl="1" indent="-342900"/>
            <a:r>
              <a:rPr lang="en-US" sz="2000" dirty="0"/>
              <a:t>Death no sting / where are your </a:t>
            </a:r>
            <a:r>
              <a:rPr lang="en-US" sz="2000" dirty="0"/>
              <a:t>dead – </a:t>
            </a:r>
            <a:r>
              <a:rPr lang="en-US" sz="2000" dirty="0" smtClean="0"/>
              <a:t>Is 25:8; Hos 13:14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654494" y="1210974"/>
            <a:ext cx="6222314" cy="576262"/>
          </a:xfrm>
        </p:spPr>
        <p:txBody>
          <a:bodyPr/>
          <a:lstStyle/>
          <a:p>
            <a:pPr algn="ctr"/>
            <a:r>
              <a:rPr lang="en-US" dirty="0" smtClean="0"/>
              <a:t>Fulfillment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654494" y="1886813"/>
            <a:ext cx="6222314" cy="4804932"/>
          </a:xfrm>
        </p:spPr>
        <p:txBody>
          <a:bodyPr/>
          <a:lstStyle/>
          <a:p>
            <a:r>
              <a:rPr lang="en-US" sz="2000" dirty="0" smtClean="0"/>
              <a:t>Bruise </a:t>
            </a:r>
            <a:r>
              <a:rPr lang="en-US" sz="2000" dirty="0"/>
              <a:t>Satan’s head </a:t>
            </a:r>
            <a:r>
              <a:rPr lang="en-US" sz="2000" dirty="0" smtClean="0"/>
              <a:t>– </a:t>
            </a:r>
            <a:r>
              <a:rPr lang="en-US" sz="2000" dirty="0" err="1"/>
              <a:t>Heb</a:t>
            </a:r>
            <a:r>
              <a:rPr lang="en-US" sz="2000" dirty="0"/>
              <a:t> 2:14; </a:t>
            </a:r>
            <a:r>
              <a:rPr lang="en-US" sz="2000" dirty="0" err="1"/>
              <a:t>Jn</a:t>
            </a:r>
            <a:r>
              <a:rPr lang="en-US" sz="2000" dirty="0"/>
              <a:t> 2:19-22; </a:t>
            </a:r>
            <a:r>
              <a:rPr lang="en-US" sz="2000" dirty="0" err="1"/>
              <a:t>Jn</a:t>
            </a:r>
            <a:r>
              <a:rPr lang="en-US" sz="2000" dirty="0"/>
              <a:t> 20:9; </a:t>
            </a:r>
            <a:r>
              <a:rPr lang="en-US" sz="2000" dirty="0" err="1"/>
              <a:t>Lk</a:t>
            </a:r>
            <a:r>
              <a:rPr lang="en-US" sz="2000" dirty="0"/>
              <a:t> </a:t>
            </a:r>
            <a:r>
              <a:rPr lang="en-US" sz="2000" dirty="0" smtClean="0"/>
              <a:t>24:46</a:t>
            </a:r>
          </a:p>
          <a:p>
            <a:r>
              <a:rPr lang="en-US" sz="2000" dirty="0"/>
              <a:t>Not leave </a:t>
            </a:r>
            <a:r>
              <a:rPr lang="en-US" sz="2000" dirty="0" smtClean="0"/>
              <a:t>soul </a:t>
            </a:r>
            <a:r>
              <a:rPr lang="en-US" sz="2000" dirty="0"/>
              <a:t>in </a:t>
            </a:r>
            <a:r>
              <a:rPr lang="en-US" sz="2000" dirty="0" err="1"/>
              <a:t>Sheol</a:t>
            </a:r>
            <a:r>
              <a:rPr lang="en-US" sz="2000" dirty="0"/>
              <a:t> </a:t>
            </a:r>
            <a:r>
              <a:rPr lang="en-US" sz="2000" dirty="0" smtClean="0"/>
              <a:t>– </a:t>
            </a:r>
            <a:r>
              <a:rPr lang="en-US" sz="2000" dirty="0"/>
              <a:t>Acts 2:31, </a:t>
            </a:r>
            <a:r>
              <a:rPr lang="en-US" sz="2000" dirty="0" smtClean="0"/>
              <a:t>13:35</a:t>
            </a:r>
          </a:p>
          <a:p>
            <a:pPr marL="342900" lvl="1" indent="-342900"/>
            <a:r>
              <a:rPr lang="en-US" sz="2000" dirty="0"/>
              <a:t>Death no sting / where are your dead – </a:t>
            </a:r>
            <a:r>
              <a:rPr lang="en-US" sz="2000" dirty="0" smtClean="0"/>
              <a:t>1 </a:t>
            </a:r>
            <a:r>
              <a:rPr lang="en-US" sz="2000" dirty="0" err="1" smtClean="0"/>
              <a:t>Cor</a:t>
            </a:r>
            <a:r>
              <a:rPr lang="en-US" sz="2000" dirty="0" smtClean="0"/>
              <a:t> 15:54-57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8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7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6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115</TotalTime>
  <Words>727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Prophesied Messiah</vt:lpstr>
      <vt:lpstr>PowerPoint Presentation</vt:lpstr>
      <vt:lpstr>Prophesy: Birth </vt:lpstr>
      <vt:lpstr>Prophesy: Character</vt:lpstr>
      <vt:lpstr>Prophesy: Ministry </vt:lpstr>
      <vt:lpstr>Prophesy: Death </vt:lpstr>
      <vt:lpstr>Prophesy: Resurrection </vt:lpstr>
      <vt:lpstr>PowerPoint Presentation</vt:lpstr>
    </vt:vector>
  </TitlesOfParts>
  <Company>KPMG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Prophesied Messiah</dc:title>
  <dc:creator>KPMG</dc:creator>
  <cp:lastModifiedBy>KPMG</cp:lastModifiedBy>
  <cp:revision>22</cp:revision>
  <dcterms:created xsi:type="dcterms:W3CDTF">2015-07-24T12:34:20Z</dcterms:created>
  <dcterms:modified xsi:type="dcterms:W3CDTF">2015-07-24T14:30:17Z</dcterms:modified>
</cp:coreProperties>
</file>